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9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5143500" type="screen16x9"/>
  <p:notesSz cx="6858000" cy="9144000"/>
  <p:embeddedFontLst>
    <p:embeddedFont>
      <p:font typeface="Bree Serif" panose="020B0604020202020204" charset="-18"/>
      <p:regular r:id="rId23"/>
    </p:embeddedFont>
    <p:embeddedFont>
      <p:font typeface="Proxima Nova" panose="020B0604020202020204" charset="0"/>
      <p:regular r:id="rId24"/>
      <p:bold r:id="rId25"/>
      <p:italic r:id="rId26"/>
      <p:boldItalic r:id="rId27"/>
    </p:embeddedFont>
    <p:embeddedFont>
      <p:font typeface="Proxima Nova Semibold" panose="020B0604020202020204" charset="0"/>
      <p:regular r:id="rId28"/>
      <p:bold r:id="rId29"/>
      <p:boldItalic r:id="rId30"/>
    </p:embeddedFont>
    <p:embeddedFont>
      <p:font typeface="Roboto" panose="020B0604020202020204" charset="0"/>
      <p:regular r:id="rId31"/>
      <p:bold r:id="rId32"/>
      <p:italic r:id="rId33"/>
      <p:boldItalic r:id="rId34"/>
    </p:embeddedFont>
    <p:embeddedFont>
      <p:font typeface="Roboto Black" panose="020B0604020202020204" charset="0"/>
      <p:bold r:id="rId35"/>
      <p:boldItalic r:id="rId36"/>
    </p:embeddedFont>
    <p:embeddedFont>
      <p:font typeface="Roboto Light" panose="020B0604020202020204" charset="0"/>
      <p:regular r:id="rId37"/>
      <p:bold r:id="rId38"/>
      <p:italic r:id="rId39"/>
      <p:boldItalic r:id="rId40"/>
    </p:embeddedFont>
    <p:embeddedFont>
      <p:font typeface="Roboto Mono Thin" panose="020B0604020202020204" charset="0"/>
      <p:regular r:id="rId41"/>
      <p:bold r:id="rId42"/>
      <p:italic r:id="rId43"/>
      <p:boldItalic r:id="rId44"/>
    </p:embeddedFont>
    <p:embeddedFont>
      <p:font typeface="Roboto Thin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hk+Tu1NwuVsMiVgWpN9v73k5A+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19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7.fntdata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customschemas.google.com/relationships/presentationmetadata" Target="meta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font" Target="fonts/font19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" name="Google Shape;25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e2f72220d_4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e2f72220d_4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1e2f72220d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1e2f72220d_4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e2f72220d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g21e2f72220d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1e2f72220d_3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21e2f72220d_3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2" name="Google Shape;4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4" name="Google Shape;2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2" name="Google Shape;21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9" name="Google Shape;2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e2f72220d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9" name="Google Shape;249;g21e2f72220d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Black"/>
              <a:buNone/>
              <a:defRPr sz="30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title" idx="2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title" idx="4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title" idx="6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19" name="Google Shape;19;p32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2"/>
          <p:cNvSpPr txBox="1">
            <a:spLocks noGrp="1"/>
          </p:cNvSpPr>
          <p:nvPr>
            <p:ph type="title" idx="8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1" name="Google Shape;21;p32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2"/>
          <p:cNvSpPr txBox="1">
            <a:spLocks noGrp="1"/>
          </p:cNvSpPr>
          <p:nvPr>
            <p:ph type="title" idx="13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3" name="Google Shape;23;p32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None/>
              <a:defRPr sz="9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title" idx="15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oboto Black"/>
              <a:buNone/>
              <a:defRPr sz="24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3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oboto Black"/>
              <a:buNone/>
              <a:defRPr sz="36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" name="Google Shape;33;p33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Mono Thin"/>
              <a:buNone/>
              <a:defRPr sz="1200"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Black"/>
              <a:buNone/>
              <a:defRPr sz="12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 Black"/>
              <a:buNone/>
              <a:defRPr sz="1000" b="0"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9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0"/>
          <p:cNvSpPr txBox="1">
            <a:spLocks noGrp="1"/>
          </p:cNvSpPr>
          <p:nvPr>
            <p:ph type="subTitle" idx="1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40"/>
          <p:cNvSpPr txBox="1">
            <a:spLocks noGrp="1"/>
          </p:cNvSpPr>
          <p:nvPr>
            <p:ph type="subTitle" idx="2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40"/>
          <p:cNvSpPr txBox="1">
            <a:spLocks noGrp="1"/>
          </p:cNvSpPr>
          <p:nvPr>
            <p:ph type="subTitle" idx="3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40"/>
          <p:cNvSpPr txBox="1">
            <a:spLocks noGrp="1"/>
          </p:cNvSpPr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40"/>
          <p:cNvSpPr txBox="1">
            <a:spLocks noGrp="1"/>
          </p:cNvSpPr>
          <p:nvPr>
            <p:ph type="ctrTitle" idx="4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ctrTitle" idx="5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00"/>
              <a:buFont typeface="Roboto Black"/>
              <a:buNone/>
              <a:defRPr sz="900" b="0">
                <a:solidFill>
                  <a:schemeClr val="lt2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oboto Black"/>
              <a:buNone/>
              <a:defRPr sz="3000" b="0"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1EFF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41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ree Serif"/>
              <a:buNone/>
              <a:defRPr sz="2800" b="1" i="0" u="none" strike="noStrike" cap="none">
                <a:solidFill>
                  <a:schemeClr val="lt1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4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2" name="Google Shape;72;p34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"/>
          <p:cNvSpPr txBox="1">
            <a:spLocks noGrp="1"/>
          </p:cNvSpPr>
          <p:nvPr>
            <p:ph type="ctrTitle"/>
          </p:nvPr>
        </p:nvSpPr>
        <p:spPr>
          <a:xfrm>
            <a:off x="4636362" y="1192098"/>
            <a:ext cx="4368135" cy="1620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600" b="1">
                <a:solidFill>
                  <a:schemeClr val="lt1"/>
                </a:solidFill>
              </a:rPr>
              <a:t>Proj1_deeprock-galactic_9C</a:t>
            </a:r>
            <a:br>
              <a:rPr lang="es" b="1">
                <a:solidFill>
                  <a:schemeClr val="lt1"/>
                </a:solidFill>
              </a:rPr>
            </a:br>
            <a:endParaRPr>
              <a:solidFill>
                <a:schemeClr val="lt1"/>
              </a:solidFill>
            </a:endParaRPr>
          </a:p>
        </p:txBody>
      </p:sp>
      <p:sp>
        <p:nvSpPr>
          <p:cNvPr id="79" name="Google Shape;79;p1"/>
          <p:cNvSpPr txBox="1">
            <a:spLocks noGrp="1"/>
          </p:cNvSpPr>
          <p:nvPr>
            <p:ph type="subTitle" idx="1"/>
          </p:nvPr>
        </p:nvSpPr>
        <p:spPr>
          <a:xfrm>
            <a:off x="5063868" y="2602974"/>
            <a:ext cx="3592431" cy="1434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>
                <a:solidFill>
                  <a:schemeClr val="lt1"/>
                </a:solidFill>
              </a:rPr>
              <a:t>Készítette: Major Bálint István</a:t>
            </a:r>
            <a:endParaRPr/>
          </a:p>
          <a:p>
            <a:pPr marL="1254125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>
                <a:solidFill>
                  <a:schemeClr val="lt1"/>
                </a:solidFill>
              </a:rPr>
              <a:t>Pőcze Martin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80" name="Google Shape;80;p1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"/>
          <p:cNvSpPr/>
          <p:nvPr/>
        </p:nvSpPr>
        <p:spPr>
          <a:xfrm>
            <a:off x="3658930" y="1902247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/>
          <p:nvPr/>
        </p:nvSpPr>
        <p:spPr>
          <a:xfrm>
            <a:off x="3807147" y="1902247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/>
          <p:nvPr/>
        </p:nvSpPr>
        <p:spPr>
          <a:xfrm>
            <a:off x="3943151" y="1902247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"/>
          <p:cNvSpPr/>
          <p:nvPr/>
        </p:nvSpPr>
        <p:spPr>
          <a:xfrm>
            <a:off x="4184589" y="1902247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0"/>
          <p:cNvSpPr txBox="1">
            <a:spLocks noGrp="1"/>
          </p:cNvSpPr>
          <p:nvPr>
            <p:ph type="ctrTitle" idx="6"/>
          </p:nvPr>
        </p:nvSpPr>
        <p:spPr>
          <a:xfrm>
            <a:off x="2676063" y="113625"/>
            <a:ext cx="36765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Kvíz</a:t>
            </a:r>
            <a:endParaRPr/>
          </a:p>
        </p:txBody>
      </p:sp>
      <p:cxnSp>
        <p:nvCxnSpPr>
          <p:cNvPr id="262" name="Google Shape;262;p10"/>
          <p:cNvCxnSpPr/>
          <p:nvPr/>
        </p:nvCxnSpPr>
        <p:spPr>
          <a:xfrm>
            <a:off x="311700" y="734500"/>
            <a:ext cx="8520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3" name="Google Shape;2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72625"/>
            <a:ext cx="4867200" cy="4118400"/>
          </a:xfrm>
          <a:prstGeom prst="roundRect">
            <a:avLst>
              <a:gd name="adj" fmla="val 897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4" name="Google Shape;26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9200" y="872625"/>
            <a:ext cx="3473100" cy="2112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65" name="Google Shape;26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450" y="3433425"/>
            <a:ext cx="3828600" cy="1117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wheel spokes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21e2f72220d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25" y="381700"/>
            <a:ext cx="5660700" cy="4593900"/>
          </a:xfrm>
          <a:prstGeom prst="roundRect">
            <a:avLst>
              <a:gd name="adj" fmla="val 1022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1" name="Google Shape;271;g21e2f72220d_4_2"/>
          <p:cNvSpPr/>
          <p:nvPr/>
        </p:nvSpPr>
        <p:spPr>
          <a:xfrm rot="10505172">
            <a:off x="5525539" y="805806"/>
            <a:ext cx="1085250" cy="544325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1e2f72220d_4_2"/>
          <p:cNvSpPr txBox="1"/>
          <p:nvPr/>
        </p:nvSpPr>
        <p:spPr>
          <a:xfrm>
            <a:off x="6632100" y="690225"/>
            <a:ext cx="818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Idő</a:t>
            </a:r>
            <a:endParaRPr sz="24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73" name="Google Shape;273;g21e2f72220d_4_2"/>
          <p:cNvSpPr/>
          <p:nvPr/>
        </p:nvSpPr>
        <p:spPr>
          <a:xfrm rot="10505165">
            <a:off x="4657403" y="2353227"/>
            <a:ext cx="1940823" cy="1031294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g21e2f72220d_4_2"/>
          <p:cNvSpPr/>
          <p:nvPr/>
        </p:nvSpPr>
        <p:spPr>
          <a:xfrm rot="10505173">
            <a:off x="4294645" y="1534103"/>
            <a:ext cx="2172559" cy="335368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g21e2f72220d_4_2"/>
          <p:cNvSpPr/>
          <p:nvPr/>
        </p:nvSpPr>
        <p:spPr>
          <a:xfrm rot="10505172">
            <a:off x="5573464" y="4249556"/>
            <a:ext cx="1085250" cy="544325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21e2f72220d_4_2"/>
          <p:cNvSpPr txBox="1"/>
          <p:nvPr/>
        </p:nvSpPr>
        <p:spPr>
          <a:xfrm>
            <a:off x="6550500" y="1364975"/>
            <a:ext cx="154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Kérdés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7" name="Google Shape;277;g21e2f72220d_4_2"/>
          <p:cNvSpPr txBox="1"/>
          <p:nvPr/>
        </p:nvSpPr>
        <p:spPr>
          <a:xfrm>
            <a:off x="6849150" y="2625950"/>
            <a:ext cx="169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Válaszok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78" name="Google Shape;278;g21e2f72220d_4_2"/>
          <p:cNvSpPr txBox="1"/>
          <p:nvPr/>
        </p:nvSpPr>
        <p:spPr>
          <a:xfrm>
            <a:off x="6782775" y="3997550"/>
            <a:ext cx="2112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Next(tovább) gomb</a:t>
            </a:r>
            <a:endParaRPr sz="24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g21e2f72220d_4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8980" y="756600"/>
            <a:ext cx="4213500" cy="3630300"/>
          </a:xfrm>
          <a:prstGeom prst="roundRect">
            <a:avLst>
              <a:gd name="adj" fmla="val 981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4" name="Google Shape;284;g21e2f72220d_4_18"/>
          <p:cNvSpPr/>
          <p:nvPr/>
        </p:nvSpPr>
        <p:spPr>
          <a:xfrm rot="9130850">
            <a:off x="3794014" y="1989517"/>
            <a:ext cx="1085252" cy="544325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1e2f72220d_4_18"/>
          <p:cNvSpPr/>
          <p:nvPr/>
        </p:nvSpPr>
        <p:spPr>
          <a:xfrm rot="10203632">
            <a:off x="3926799" y="2694772"/>
            <a:ext cx="1085252" cy="544324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g21e2f72220d_4_18"/>
          <p:cNvGrpSpPr/>
          <p:nvPr/>
        </p:nvGrpSpPr>
        <p:grpSpPr>
          <a:xfrm>
            <a:off x="5041017" y="2438058"/>
            <a:ext cx="517336" cy="503652"/>
            <a:chOff x="1492675" y="4992125"/>
            <a:chExt cx="481825" cy="481825"/>
          </a:xfrm>
        </p:grpSpPr>
        <p:sp>
          <p:nvSpPr>
            <p:cNvPr id="287" name="Google Shape;287;g21e2f72220d_4_18"/>
            <p:cNvSpPr/>
            <p:nvPr/>
          </p:nvSpPr>
          <p:spPr>
            <a:xfrm>
              <a:off x="149267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21e2f72220d_4_18"/>
            <p:cNvSpPr/>
            <p:nvPr/>
          </p:nvSpPr>
          <p:spPr>
            <a:xfrm>
              <a:off x="1639625" y="5170175"/>
              <a:ext cx="190100" cy="125750"/>
            </a:xfrm>
            <a:custGeom>
              <a:avLst/>
              <a:gdLst/>
              <a:ahLst/>
              <a:cxnLst/>
              <a:rect l="l" t="t" r="r" b="b"/>
              <a:pathLst>
                <a:path w="7604" h="5030" extrusionOk="0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9" name="Google Shape;289;g21e2f72220d_4_18"/>
          <p:cNvGrpSpPr/>
          <p:nvPr/>
        </p:nvGrpSpPr>
        <p:grpSpPr>
          <a:xfrm>
            <a:off x="4906675" y="1682815"/>
            <a:ext cx="517336" cy="503652"/>
            <a:chOff x="2085525" y="4992125"/>
            <a:chExt cx="481825" cy="481825"/>
          </a:xfrm>
        </p:grpSpPr>
        <p:sp>
          <p:nvSpPr>
            <p:cNvPr id="290" name="Google Shape;290;g21e2f72220d_4_18"/>
            <p:cNvSpPr/>
            <p:nvPr/>
          </p:nvSpPr>
          <p:spPr>
            <a:xfrm>
              <a:off x="2244150" y="5152125"/>
              <a:ext cx="164500" cy="161825"/>
            </a:xfrm>
            <a:custGeom>
              <a:avLst/>
              <a:gdLst/>
              <a:ahLst/>
              <a:cxnLst/>
              <a:rect l="l" t="t" r="r" b="b"/>
              <a:pathLst>
                <a:path w="6580" h="6473" extrusionOk="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21e2f72220d_4_18"/>
            <p:cNvSpPr/>
            <p:nvPr/>
          </p:nvSpPr>
          <p:spPr>
            <a:xfrm>
              <a:off x="2085525" y="499212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" name="Google Shape;292;g21e2f72220d_4_18"/>
          <p:cNvSpPr txBox="1"/>
          <p:nvPr/>
        </p:nvSpPr>
        <p:spPr>
          <a:xfrm>
            <a:off x="5454414" y="1657591"/>
            <a:ext cx="2488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Rossz válasz</a:t>
            </a:r>
            <a:endParaRPr sz="24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293" name="Google Shape;293;g21e2f72220d_4_18"/>
          <p:cNvSpPr txBox="1"/>
          <p:nvPr/>
        </p:nvSpPr>
        <p:spPr>
          <a:xfrm>
            <a:off x="5558114" y="2412834"/>
            <a:ext cx="2068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Jó válasz</a:t>
            </a:r>
            <a:endParaRPr sz="2400" dirty="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" name="Kép 1">
            <a:extLst>
              <a:ext uri="{FF2B5EF4-FFF2-40B4-BE49-F238E27FC236}">
                <a16:creationId xmlns:a16="http://schemas.microsoft.com/office/drawing/2014/main" id="{546E2CA0-8C9A-4986-BFE7-562E0007F6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6782" y="3456710"/>
            <a:ext cx="2768176" cy="1461088"/>
          </a:xfrm>
          <a:prstGeom prst="roundRect">
            <a:avLst>
              <a:gd name="adj" fmla="val 981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1e2f72220d_3_24"/>
          <p:cNvSpPr txBox="1">
            <a:spLocks noGrp="1"/>
          </p:cNvSpPr>
          <p:nvPr>
            <p:ph type="ctrTitle"/>
          </p:nvPr>
        </p:nvSpPr>
        <p:spPr>
          <a:xfrm>
            <a:off x="152400" y="136950"/>
            <a:ext cx="32742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Csoportmunka eszközök</a:t>
            </a:r>
            <a:endParaRPr/>
          </a:p>
        </p:txBody>
      </p:sp>
      <p:cxnSp>
        <p:nvCxnSpPr>
          <p:cNvPr id="299" name="Google Shape;299;g21e2f72220d_3_24"/>
          <p:cNvCxnSpPr/>
          <p:nvPr/>
        </p:nvCxnSpPr>
        <p:spPr>
          <a:xfrm>
            <a:off x="0" y="1412550"/>
            <a:ext cx="3610800" cy="14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00" name="Google Shape;300;g21e2f72220d_3_24"/>
          <p:cNvSpPr txBox="1">
            <a:spLocks noGrp="1"/>
          </p:cNvSpPr>
          <p:nvPr>
            <p:ph type="subTitle" idx="1"/>
          </p:nvPr>
        </p:nvSpPr>
        <p:spPr>
          <a:xfrm>
            <a:off x="108825" y="1531400"/>
            <a:ext cx="6827400" cy="6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235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s" sz="2800"/>
              <a:t>Mindenki ugyan annyit dolgozott.</a:t>
            </a:r>
            <a:endParaRPr sz="2800"/>
          </a:p>
          <a:p>
            <a:pPr marL="285750" lvl="0" indent="-45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Arial"/>
              <a:buNone/>
            </a:pPr>
            <a:endParaRPr/>
          </a:p>
        </p:txBody>
      </p:sp>
      <p:pic>
        <p:nvPicPr>
          <p:cNvPr id="301" name="Google Shape;301;g21e2f72220d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825" y="2290186"/>
            <a:ext cx="8926348" cy="2639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2"/>
          <p:cNvSpPr txBox="1">
            <a:spLocks noGrp="1"/>
          </p:cNvSpPr>
          <p:nvPr>
            <p:ph type="ctrTitle"/>
          </p:nvPr>
        </p:nvSpPr>
        <p:spPr>
          <a:xfrm>
            <a:off x="311788" y="4530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Github statisztika</a:t>
            </a:r>
            <a:endParaRPr/>
          </a:p>
        </p:txBody>
      </p:sp>
      <p:cxnSp>
        <p:nvCxnSpPr>
          <p:cNvPr id="307" name="Google Shape;307;p12"/>
          <p:cNvCxnSpPr/>
          <p:nvPr/>
        </p:nvCxnSpPr>
        <p:spPr>
          <a:xfrm>
            <a:off x="311700" y="651900"/>
            <a:ext cx="85206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8" name="Google Shape;30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500" y="651900"/>
            <a:ext cx="8839199" cy="269392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09" name="Google Shape;30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1575" y="3454325"/>
            <a:ext cx="5301799" cy="163632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0" name="Google Shape;310;p12"/>
          <p:cNvSpPr txBox="1"/>
          <p:nvPr/>
        </p:nvSpPr>
        <p:spPr>
          <a:xfrm>
            <a:off x="152500" y="3737150"/>
            <a:ext cx="258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Hozzáadott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sorok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1" name="Google Shape;311;p12"/>
          <p:cNvSpPr/>
          <p:nvPr/>
        </p:nvSpPr>
        <p:spPr>
          <a:xfrm>
            <a:off x="2325412" y="4424436"/>
            <a:ext cx="617700" cy="28772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12"/>
          <p:cNvSpPr/>
          <p:nvPr/>
        </p:nvSpPr>
        <p:spPr>
          <a:xfrm rot="-5400000">
            <a:off x="2429262" y="3660073"/>
            <a:ext cx="617700" cy="28772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12"/>
          <p:cNvSpPr txBox="1"/>
          <p:nvPr/>
        </p:nvSpPr>
        <p:spPr>
          <a:xfrm>
            <a:off x="311800" y="4291250"/>
            <a:ext cx="1751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Törölt</a:t>
            </a:r>
            <a:r>
              <a:rPr lang="es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sorok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 txBox="1">
            <a:spLocks noGrp="1"/>
          </p:cNvSpPr>
          <p:nvPr>
            <p:ph type="ctrTitle" idx="4"/>
          </p:nvPr>
        </p:nvSpPr>
        <p:spPr>
          <a:xfrm>
            <a:off x="3005425" y="845101"/>
            <a:ext cx="5740800" cy="7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Github címkék és alkalmazások</a:t>
            </a:r>
            <a:endParaRPr/>
          </a:p>
        </p:txBody>
      </p:sp>
      <p:cxnSp>
        <p:nvCxnSpPr>
          <p:cNvPr id="323" name="Google Shape;323;p11"/>
          <p:cNvCxnSpPr/>
          <p:nvPr/>
        </p:nvCxnSpPr>
        <p:spPr>
          <a:xfrm>
            <a:off x="2601625" y="1878700"/>
            <a:ext cx="6581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24" name="Google Shape;324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5" y="103075"/>
            <a:ext cx="2544100" cy="493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9775" y="1944811"/>
            <a:ext cx="1724025" cy="309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1"/>
          <p:cNvSpPr txBox="1"/>
          <p:nvPr/>
        </p:nvSpPr>
        <p:spPr>
          <a:xfrm>
            <a:off x="5123604" y="2415775"/>
            <a:ext cx="3514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 Light"/>
              <a:buChar char="●"/>
            </a:pPr>
            <a:r>
              <a:rPr lang="e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Elég zavaros, de </a:t>
            </a:r>
            <a:r>
              <a:rPr lang="es"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</a:t>
            </a:r>
            <a:r>
              <a:rPr lang="e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 értjük</a:t>
            </a:r>
            <a:endParaRPr sz="3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"/>
          <p:cNvSpPr txBox="1">
            <a:spLocks noGrp="1"/>
          </p:cNvSpPr>
          <p:nvPr>
            <p:ph type="ctrTitle" idx="6"/>
          </p:nvPr>
        </p:nvSpPr>
        <p:spPr>
          <a:xfrm>
            <a:off x="311700" y="1873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Összefoglalás</a:t>
            </a:r>
            <a:endParaRPr/>
          </a:p>
        </p:txBody>
      </p:sp>
      <p:cxnSp>
        <p:nvCxnSpPr>
          <p:cNvPr id="332" name="Google Shape;332;p13"/>
          <p:cNvCxnSpPr/>
          <p:nvPr/>
        </p:nvCxnSpPr>
        <p:spPr>
          <a:xfrm rot="10800000" flipH="1">
            <a:off x="13275" y="845450"/>
            <a:ext cx="9236100" cy="333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3" name="Google Shape;333;p13"/>
          <p:cNvSpPr txBox="1"/>
          <p:nvPr/>
        </p:nvSpPr>
        <p:spPr>
          <a:xfrm>
            <a:off x="750300" y="1494300"/>
            <a:ext cx="76434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Mit tanultunk?</a:t>
            </a:r>
            <a:endParaRPr sz="3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Mit tapasztaltunk?</a:t>
            </a:r>
            <a:endParaRPr sz="3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Hogy sikerült?</a:t>
            </a:r>
            <a:endParaRPr sz="32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4"/>
          <p:cNvSpPr txBox="1">
            <a:spLocks noGrp="1"/>
          </p:cNvSpPr>
          <p:nvPr>
            <p:ph type="ctrTitle"/>
          </p:nvPr>
        </p:nvSpPr>
        <p:spPr>
          <a:xfrm>
            <a:off x="3773950" y="1946200"/>
            <a:ext cx="48804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>
                <a:solidFill>
                  <a:schemeClr val="lt1"/>
                </a:solidFill>
              </a:rPr>
              <a:t>Köszönjük szépen a figyelmet!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339" name="Google Shape;339;p14"/>
          <p:cNvGrpSpPr/>
          <p:nvPr/>
        </p:nvGrpSpPr>
        <p:grpSpPr>
          <a:xfrm flipH="1">
            <a:off x="-4769119" y="-117294"/>
            <a:ext cx="7324051" cy="5378088"/>
            <a:chOff x="238125" y="262775"/>
            <a:chExt cx="7092825" cy="5151425"/>
          </a:xfrm>
        </p:grpSpPr>
        <p:sp>
          <p:nvSpPr>
            <p:cNvPr id="340" name="Google Shape;340;p14"/>
            <p:cNvSpPr/>
            <p:nvPr/>
          </p:nvSpPr>
          <p:spPr>
            <a:xfrm>
              <a:off x="4565450" y="4835675"/>
              <a:ext cx="850200" cy="445800"/>
            </a:xfrm>
            <a:custGeom>
              <a:avLst/>
              <a:gdLst/>
              <a:ahLst/>
              <a:cxnLst/>
              <a:rect l="l" t="t" r="r" b="b"/>
              <a:pathLst>
                <a:path w="34008" h="17832" extrusionOk="0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5848675" y="1425000"/>
              <a:ext cx="423525" cy="132575"/>
            </a:xfrm>
            <a:custGeom>
              <a:avLst/>
              <a:gdLst/>
              <a:ahLst/>
              <a:cxnLst/>
              <a:rect l="l" t="t" r="r" b="b"/>
              <a:pathLst>
                <a:path w="16941" h="5303" extrusionOk="0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4"/>
            <p:cNvSpPr/>
            <p:nvPr/>
          </p:nvSpPr>
          <p:spPr>
            <a:xfrm>
              <a:off x="5941025" y="1557925"/>
              <a:ext cx="238825" cy="95175"/>
            </a:xfrm>
            <a:custGeom>
              <a:avLst/>
              <a:gdLst/>
              <a:ahLst/>
              <a:cxnLst/>
              <a:rect l="l" t="t" r="r" b="b"/>
              <a:pathLst>
                <a:path w="9553" h="3807" extrusionOk="0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4"/>
            <p:cNvSpPr/>
            <p:nvPr/>
          </p:nvSpPr>
          <p:spPr>
            <a:xfrm>
              <a:off x="6009475" y="1680125"/>
              <a:ext cx="119425" cy="102525"/>
            </a:xfrm>
            <a:custGeom>
              <a:avLst/>
              <a:gdLst/>
              <a:ahLst/>
              <a:cxnLst/>
              <a:rect l="l" t="t" r="r" b="b"/>
              <a:pathLst>
                <a:path w="4777" h="4101" extrusionOk="0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5753150" y="1286475"/>
              <a:ext cx="614575" cy="170775"/>
            </a:xfrm>
            <a:custGeom>
              <a:avLst/>
              <a:gdLst/>
              <a:ahLst/>
              <a:cxnLst/>
              <a:rect l="l" t="t" r="r" b="b"/>
              <a:pathLst>
                <a:path w="24583" h="6831" extrusionOk="0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1997375" y="1099025"/>
              <a:ext cx="3593400" cy="4136275"/>
            </a:xfrm>
            <a:custGeom>
              <a:avLst/>
              <a:gdLst/>
              <a:ahLst/>
              <a:cxnLst/>
              <a:rect l="l" t="t" r="r" b="b"/>
              <a:pathLst>
                <a:path w="143736" h="165451" extrusionOk="0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2271225" y="2928325"/>
              <a:ext cx="977575" cy="976000"/>
            </a:xfrm>
            <a:custGeom>
              <a:avLst/>
              <a:gdLst/>
              <a:ahLst/>
              <a:cxnLst/>
              <a:rect l="l" t="t" r="r" b="b"/>
              <a:pathLst>
                <a:path w="39103" h="39040" extrusionOk="0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3957250" y="299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3307675" y="2819750"/>
              <a:ext cx="697375" cy="688475"/>
            </a:xfrm>
            <a:custGeom>
              <a:avLst/>
              <a:gdLst/>
              <a:ahLst/>
              <a:cxnLst/>
              <a:rect l="l" t="t" r="r" b="b"/>
              <a:pathLst>
                <a:path w="27895" h="27539" extrusionOk="0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4"/>
            <p:cNvSpPr/>
            <p:nvPr/>
          </p:nvSpPr>
          <p:spPr>
            <a:xfrm>
              <a:off x="2445675" y="3165225"/>
              <a:ext cx="592975" cy="501025"/>
            </a:xfrm>
            <a:custGeom>
              <a:avLst/>
              <a:gdLst/>
              <a:ahLst/>
              <a:cxnLst/>
              <a:rect l="l" t="t" r="r" b="b"/>
              <a:pathLst>
                <a:path w="23719" h="20041" extrusionOk="0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4"/>
            <p:cNvSpPr/>
            <p:nvPr/>
          </p:nvSpPr>
          <p:spPr>
            <a:xfrm>
              <a:off x="3481225" y="3027000"/>
              <a:ext cx="333850" cy="275925"/>
            </a:xfrm>
            <a:custGeom>
              <a:avLst/>
              <a:gdLst/>
              <a:ahLst/>
              <a:cxnLst/>
              <a:rect l="l" t="t" r="r" b="b"/>
              <a:pathLst>
                <a:path w="13354" h="11037" extrusionOk="0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639325" y="2213475"/>
              <a:ext cx="444225" cy="442625"/>
            </a:xfrm>
            <a:custGeom>
              <a:avLst/>
              <a:gdLst/>
              <a:ahLst/>
              <a:cxnLst/>
              <a:rect l="l" t="t" r="r" b="b"/>
              <a:pathLst>
                <a:path w="17769" h="17705" extrusionOk="0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1112175" y="2165725"/>
              <a:ext cx="313675" cy="310475"/>
            </a:xfrm>
            <a:custGeom>
              <a:avLst/>
              <a:gdLst/>
              <a:ahLst/>
              <a:cxnLst/>
              <a:rect l="l" t="t" r="r" b="b"/>
              <a:pathLst>
                <a:path w="12547" h="12419" extrusionOk="0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4"/>
            <p:cNvSpPr/>
            <p:nvPr/>
          </p:nvSpPr>
          <p:spPr>
            <a:xfrm>
              <a:off x="4310700" y="22087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4"/>
            <p:cNvSpPr/>
            <p:nvPr/>
          </p:nvSpPr>
          <p:spPr>
            <a:xfrm>
              <a:off x="4310700" y="23456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4"/>
            <p:cNvSpPr/>
            <p:nvPr/>
          </p:nvSpPr>
          <p:spPr>
            <a:xfrm>
              <a:off x="4310700" y="24825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4"/>
            <p:cNvSpPr/>
            <p:nvPr/>
          </p:nvSpPr>
          <p:spPr>
            <a:xfrm>
              <a:off x="4310700" y="2621050"/>
              <a:ext cx="1028525" cy="39850"/>
            </a:xfrm>
            <a:custGeom>
              <a:avLst/>
              <a:gdLst/>
              <a:ahLst/>
              <a:cxnLst/>
              <a:rect l="l" t="t" r="r" b="b"/>
              <a:pathLst>
                <a:path w="41141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4"/>
            <p:cNvSpPr/>
            <p:nvPr/>
          </p:nvSpPr>
          <p:spPr>
            <a:xfrm>
              <a:off x="4310700" y="27579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4"/>
            <p:cNvSpPr/>
            <p:nvPr/>
          </p:nvSpPr>
          <p:spPr>
            <a:xfrm>
              <a:off x="4310700" y="28949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4"/>
            <p:cNvSpPr/>
            <p:nvPr/>
          </p:nvSpPr>
          <p:spPr>
            <a:xfrm>
              <a:off x="4310700" y="30318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4"/>
            <p:cNvSpPr/>
            <p:nvPr/>
          </p:nvSpPr>
          <p:spPr>
            <a:xfrm>
              <a:off x="4310700" y="316875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4"/>
            <p:cNvSpPr/>
            <p:nvPr/>
          </p:nvSpPr>
          <p:spPr>
            <a:xfrm>
              <a:off x="4310700" y="33056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4"/>
            <p:cNvSpPr/>
            <p:nvPr/>
          </p:nvSpPr>
          <p:spPr>
            <a:xfrm>
              <a:off x="4310700" y="344257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4"/>
            <p:cNvSpPr/>
            <p:nvPr/>
          </p:nvSpPr>
          <p:spPr>
            <a:xfrm>
              <a:off x="4310700" y="3579500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4"/>
            <p:cNvSpPr/>
            <p:nvPr/>
          </p:nvSpPr>
          <p:spPr>
            <a:xfrm>
              <a:off x="4310700" y="3716425"/>
              <a:ext cx="1028525" cy="39825"/>
            </a:xfrm>
            <a:custGeom>
              <a:avLst/>
              <a:gdLst/>
              <a:ahLst/>
              <a:cxnLst/>
              <a:rect l="l" t="t" r="r" b="b"/>
              <a:pathLst>
                <a:path w="41141" h="1593" extrusionOk="0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4"/>
            <p:cNvSpPr/>
            <p:nvPr/>
          </p:nvSpPr>
          <p:spPr>
            <a:xfrm>
              <a:off x="2293525" y="220870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4"/>
            <p:cNvSpPr/>
            <p:nvPr/>
          </p:nvSpPr>
          <p:spPr>
            <a:xfrm>
              <a:off x="2293525" y="2345625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2293525" y="2482550"/>
              <a:ext cx="1776800" cy="39825"/>
            </a:xfrm>
            <a:custGeom>
              <a:avLst/>
              <a:gdLst/>
              <a:ahLst/>
              <a:cxnLst/>
              <a:rect l="l" t="t" r="r" b="b"/>
              <a:pathLst>
                <a:path w="71072" h="1593" extrusionOk="0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2293525" y="2621050"/>
              <a:ext cx="1195675" cy="39850"/>
            </a:xfrm>
            <a:custGeom>
              <a:avLst/>
              <a:gdLst/>
              <a:ahLst/>
              <a:cxnLst/>
              <a:rect l="l" t="t" r="r" b="b"/>
              <a:pathLst>
                <a:path w="47827" h="1594" extrusionOk="0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4430100" y="1931675"/>
              <a:ext cx="730800" cy="119450"/>
            </a:xfrm>
            <a:custGeom>
              <a:avLst/>
              <a:gdLst/>
              <a:ahLst/>
              <a:cxnLst/>
              <a:rect l="l" t="t" r="r" b="b"/>
              <a:pathLst>
                <a:path w="29232" h="4778" extrusionOk="0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2817325" y="1931675"/>
              <a:ext cx="729200" cy="119450"/>
            </a:xfrm>
            <a:custGeom>
              <a:avLst/>
              <a:gdLst/>
              <a:ahLst/>
              <a:cxnLst/>
              <a:rect l="l" t="t" r="r" b="b"/>
              <a:pathLst>
                <a:path w="29168" h="4778" extrusionOk="0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628175" y="3272225"/>
              <a:ext cx="765825" cy="1550725"/>
            </a:xfrm>
            <a:custGeom>
              <a:avLst/>
              <a:gdLst/>
              <a:ahLst/>
              <a:cxnLst/>
              <a:rect l="l" t="t" r="r" b="b"/>
              <a:pathLst>
                <a:path w="30633" h="62029" extrusionOk="0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972075" y="4366000"/>
              <a:ext cx="79625" cy="398050"/>
            </a:xfrm>
            <a:custGeom>
              <a:avLst/>
              <a:gdLst/>
              <a:ahLst/>
              <a:cxnLst/>
              <a:rect l="l" t="t" r="r" b="b"/>
              <a:pathLst>
                <a:path w="3185" h="15922" extrusionOk="0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2436800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2791850" y="685075"/>
              <a:ext cx="213350" cy="214950"/>
            </a:xfrm>
            <a:custGeom>
              <a:avLst/>
              <a:gdLst/>
              <a:ahLst/>
              <a:cxnLst/>
              <a:rect l="l" t="t" r="r" b="b"/>
              <a:pathLst>
                <a:path w="8534" h="8598" extrusionOk="0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4"/>
            <p:cNvSpPr/>
            <p:nvPr/>
          </p:nvSpPr>
          <p:spPr>
            <a:xfrm>
              <a:off x="3146875" y="685075"/>
              <a:ext cx="213375" cy="214950"/>
            </a:xfrm>
            <a:custGeom>
              <a:avLst/>
              <a:gdLst/>
              <a:ahLst/>
              <a:cxnLst/>
              <a:rect l="l" t="t" r="r" b="b"/>
              <a:pathLst>
                <a:path w="8535" h="8598" extrusionOk="0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2258475" y="570450"/>
              <a:ext cx="1280075" cy="444200"/>
            </a:xfrm>
            <a:custGeom>
              <a:avLst/>
              <a:gdLst/>
              <a:ahLst/>
              <a:cxnLst/>
              <a:rect l="l" t="t" r="r" b="b"/>
              <a:pathLst>
                <a:path w="51203" h="17768" extrusionOk="0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4947550" y="262775"/>
              <a:ext cx="1147925" cy="384100"/>
            </a:xfrm>
            <a:custGeom>
              <a:avLst/>
              <a:gdLst/>
              <a:ahLst/>
              <a:cxnLst/>
              <a:rect l="l" t="t" r="r" b="b"/>
              <a:pathLst>
                <a:path w="45917" h="15364" extrusionOk="0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5336025" y="1923725"/>
              <a:ext cx="162400" cy="135350"/>
            </a:xfrm>
            <a:custGeom>
              <a:avLst/>
              <a:gdLst/>
              <a:ahLst/>
              <a:cxnLst/>
              <a:rect l="l" t="t" r="r" b="b"/>
              <a:pathLst>
                <a:path w="6496" h="5414" extrusionOk="0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2651725" y="4047575"/>
              <a:ext cx="135375" cy="116250"/>
            </a:xfrm>
            <a:custGeom>
              <a:avLst/>
              <a:gdLst/>
              <a:ahLst/>
              <a:cxnLst/>
              <a:rect l="l" t="t" r="r" b="b"/>
              <a:pathLst>
                <a:path w="5415" h="4650" extrusionOk="0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2481375" y="1923725"/>
              <a:ext cx="164025" cy="135350"/>
            </a:xfrm>
            <a:custGeom>
              <a:avLst/>
              <a:gdLst/>
              <a:ahLst/>
              <a:cxnLst/>
              <a:rect l="l" t="t" r="r" b="b"/>
              <a:pathLst>
                <a:path w="6561" h="5414" extrusionOk="0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1459250" y="2527125"/>
              <a:ext cx="243625" cy="208425"/>
            </a:xfrm>
            <a:custGeom>
              <a:avLst/>
              <a:gdLst/>
              <a:ahLst/>
              <a:cxnLst/>
              <a:rect l="l" t="t" r="r" b="b"/>
              <a:pathLst>
                <a:path w="9745" h="8337" extrusionOk="0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471827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4971425" y="1636825"/>
              <a:ext cx="243625" cy="208900"/>
            </a:xfrm>
            <a:custGeom>
              <a:avLst/>
              <a:gdLst/>
              <a:ahLst/>
              <a:cxnLst/>
              <a:rect l="l" t="t" r="r" b="b"/>
              <a:pathLst>
                <a:path w="9745" h="8356" extrusionOk="0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6803925" y="2260975"/>
              <a:ext cx="243625" cy="208850"/>
            </a:xfrm>
            <a:custGeom>
              <a:avLst/>
              <a:gdLst/>
              <a:ahLst/>
              <a:cxnLst/>
              <a:rect l="l" t="t" r="r" b="b"/>
              <a:pathLst>
                <a:path w="9745" h="8354" extrusionOk="0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5711750" y="2736450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5789775" y="945725"/>
              <a:ext cx="197425" cy="169225"/>
            </a:xfrm>
            <a:custGeom>
              <a:avLst/>
              <a:gdLst/>
              <a:ahLst/>
              <a:cxnLst/>
              <a:rect l="l" t="t" r="r" b="b"/>
              <a:pathLst>
                <a:path w="7897" h="6769" extrusionOk="0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6049275" y="945725"/>
              <a:ext cx="197450" cy="169225"/>
            </a:xfrm>
            <a:custGeom>
              <a:avLst/>
              <a:gdLst/>
              <a:ahLst/>
              <a:cxnLst/>
              <a:rect l="l" t="t" r="r" b="b"/>
              <a:pathLst>
                <a:path w="7898" h="6769" extrusionOk="0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3006775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3264700" y="4857175"/>
              <a:ext cx="197450" cy="169575"/>
            </a:xfrm>
            <a:custGeom>
              <a:avLst/>
              <a:gdLst/>
              <a:ahLst/>
              <a:cxnLst/>
              <a:rect l="l" t="t" r="r" b="b"/>
              <a:pathLst>
                <a:path w="7898" h="6783" extrusionOk="0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6307200" y="945725"/>
              <a:ext cx="195850" cy="169225"/>
            </a:xfrm>
            <a:custGeom>
              <a:avLst/>
              <a:gdLst/>
              <a:ahLst/>
              <a:cxnLst/>
              <a:rect l="l" t="t" r="r" b="b"/>
              <a:pathLst>
                <a:path w="7834" h="6769" extrusionOk="0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3767800" y="8363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3505100" y="4547475"/>
              <a:ext cx="287750" cy="207875"/>
            </a:xfrm>
            <a:custGeom>
              <a:avLst/>
              <a:gdLst/>
              <a:ahLst/>
              <a:cxnLst/>
              <a:rect l="l" t="t" r="r" b="b"/>
              <a:pathLst>
                <a:path w="11510" h="8315" extrusionOk="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1495875" y="2773900"/>
              <a:ext cx="203800" cy="1459975"/>
            </a:xfrm>
            <a:custGeom>
              <a:avLst/>
              <a:gdLst/>
              <a:ahLst/>
              <a:cxnLst/>
              <a:rect l="l" t="t" r="r" b="b"/>
              <a:pathLst>
                <a:path w="8152" h="58399" extrusionOk="0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4119650" y="868550"/>
              <a:ext cx="133750" cy="157250"/>
            </a:xfrm>
            <a:custGeom>
              <a:avLst/>
              <a:gdLst/>
              <a:ahLst/>
              <a:cxnLst/>
              <a:rect l="l" t="t" r="r" b="b"/>
              <a:pathLst>
                <a:path w="5350" h="6290" extrusionOk="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5961700" y="1944425"/>
              <a:ext cx="812000" cy="746725"/>
            </a:xfrm>
            <a:custGeom>
              <a:avLst/>
              <a:gdLst/>
              <a:ahLst/>
              <a:cxnLst/>
              <a:rect l="l" t="t" r="r" b="b"/>
              <a:pathLst>
                <a:path w="32480" h="29869" extrusionOk="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4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avLst/>
              <a:gdLst/>
              <a:ahLst/>
              <a:cxnLst/>
              <a:rect l="l" t="t" r="r" b="b"/>
              <a:pathLst>
                <a:path w="38849" h="29869" extrusionOk="0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4"/>
            <p:cNvSpPr/>
            <p:nvPr/>
          </p:nvSpPr>
          <p:spPr>
            <a:xfrm>
              <a:off x="5700600" y="3254725"/>
              <a:ext cx="246800" cy="1534800"/>
            </a:xfrm>
            <a:custGeom>
              <a:avLst/>
              <a:gdLst/>
              <a:ahLst/>
              <a:cxnLst/>
              <a:rect l="l" t="t" r="r" b="b"/>
              <a:pathLst>
                <a:path w="9872" h="61392" extrusionOk="0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4"/>
            <p:cNvSpPr/>
            <p:nvPr/>
          </p:nvSpPr>
          <p:spPr>
            <a:xfrm>
              <a:off x="6150075" y="3201275"/>
              <a:ext cx="131675" cy="74175"/>
            </a:xfrm>
            <a:custGeom>
              <a:avLst/>
              <a:gdLst/>
              <a:ahLst/>
              <a:cxnLst/>
              <a:rect l="l" t="t" r="r" b="b"/>
              <a:pathLst>
                <a:path w="5267" h="2967" extrusionOk="0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4"/>
            <p:cNvSpPr/>
            <p:nvPr/>
          </p:nvSpPr>
          <p:spPr>
            <a:xfrm>
              <a:off x="6616075" y="3944100"/>
              <a:ext cx="157625" cy="176750"/>
            </a:xfrm>
            <a:custGeom>
              <a:avLst/>
              <a:gdLst/>
              <a:ahLst/>
              <a:cxnLst/>
              <a:rect l="l" t="t" r="r" b="b"/>
              <a:pathLst>
                <a:path w="6305" h="7070" extrusionOk="0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6299225" y="3275275"/>
              <a:ext cx="313675" cy="328125"/>
            </a:xfrm>
            <a:custGeom>
              <a:avLst/>
              <a:gdLst/>
              <a:ahLst/>
              <a:cxnLst/>
              <a:rect l="l" t="t" r="r" b="b"/>
              <a:pathLst>
                <a:path w="12547" h="13125" extrusionOk="0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5732450" y="3078000"/>
              <a:ext cx="244700" cy="157625"/>
            </a:xfrm>
            <a:custGeom>
              <a:avLst/>
              <a:gdLst/>
              <a:ahLst/>
              <a:cxnLst/>
              <a:rect l="l" t="t" r="r" b="b"/>
              <a:pathLst>
                <a:path w="9788" h="6305" extrusionOk="0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6651200" y="3786250"/>
              <a:ext cx="58825" cy="118075"/>
            </a:xfrm>
            <a:custGeom>
              <a:avLst/>
              <a:gdLst/>
              <a:ahLst/>
              <a:cxnLst/>
              <a:rect l="l" t="t" r="r" b="b"/>
              <a:pathLst>
                <a:path w="2353" h="4723" extrusionOk="0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6007875" y="3155300"/>
              <a:ext cx="121025" cy="59650"/>
            </a:xfrm>
            <a:custGeom>
              <a:avLst/>
              <a:gdLst/>
              <a:ahLst/>
              <a:cxnLst/>
              <a:rect l="l" t="t" r="r" b="b"/>
              <a:pathLst>
                <a:path w="4841" h="2386" extrusionOk="0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4"/>
            <p:cNvSpPr/>
            <p:nvPr/>
          </p:nvSpPr>
          <p:spPr>
            <a:xfrm>
              <a:off x="6599900" y="3634350"/>
              <a:ext cx="76675" cy="115525"/>
            </a:xfrm>
            <a:custGeom>
              <a:avLst/>
              <a:gdLst/>
              <a:ahLst/>
              <a:cxnLst/>
              <a:rect l="l" t="t" r="r" b="b"/>
              <a:pathLst>
                <a:path w="3067" h="4621" extrusionOk="0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4"/>
            <p:cNvSpPr/>
            <p:nvPr/>
          </p:nvSpPr>
          <p:spPr>
            <a:xfrm>
              <a:off x="238125" y="2229325"/>
              <a:ext cx="224500" cy="433150"/>
            </a:xfrm>
            <a:custGeom>
              <a:avLst/>
              <a:gdLst/>
              <a:ahLst/>
              <a:cxnLst/>
              <a:rect l="l" t="t" r="r" b="b"/>
              <a:pathLst>
                <a:path w="8980" h="17326" extrusionOk="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4"/>
            <p:cNvSpPr/>
            <p:nvPr/>
          </p:nvSpPr>
          <p:spPr>
            <a:xfrm>
              <a:off x="417375" y="2847300"/>
              <a:ext cx="91425" cy="108125"/>
            </a:xfrm>
            <a:custGeom>
              <a:avLst/>
              <a:gdLst/>
              <a:ahLst/>
              <a:cxnLst/>
              <a:rect l="l" t="t" r="r" b="b"/>
              <a:pathLst>
                <a:path w="3657" h="4325" extrusionOk="0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4"/>
            <p:cNvSpPr/>
            <p:nvPr/>
          </p:nvSpPr>
          <p:spPr>
            <a:xfrm>
              <a:off x="360700" y="2701425"/>
              <a:ext cx="71675" cy="113900"/>
            </a:xfrm>
            <a:custGeom>
              <a:avLst/>
              <a:gdLst/>
              <a:ahLst/>
              <a:cxnLst/>
              <a:rect l="l" t="t" r="r" b="b"/>
              <a:pathLst>
                <a:path w="2867" h="4556" extrusionOk="0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4"/>
            <p:cNvSpPr/>
            <p:nvPr/>
          </p:nvSpPr>
          <p:spPr>
            <a:xfrm>
              <a:off x="379800" y="2081500"/>
              <a:ext cx="80800" cy="112900"/>
            </a:xfrm>
            <a:custGeom>
              <a:avLst/>
              <a:gdLst/>
              <a:ahLst/>
              <a:cxnLst/>
              <a:rect l="l" t="t" r="r" b="b"/>
              <a:pathLst>
                <a:path w="3232" h="4516" extrusionOk="0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4"/>
            <p:cNvSpPr/>
            <p:nvPr/>
          </p:nvSpPr>
          <p:spPr>
            <a:xfrm>
              <a:off x="516725" y="174062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4"/>
            <p:cNvSpPr/>
            <p:nvPr/>
          </p:nvSpPr>
          <p:spPr>
            <a:xfrm>
              <a:off x="451450" y="1948450"/>
              <a:ext cx="90775" cy="104250"/>
            </a:xfrm>
            <a:custGeom>
              <a:avLst/>
              <a:gdLst/>
              <a:ahLst/>
              <a:cxnLst/>
              <a:rect l="l" t="t" r="r" b="b"/>
              <a:pathLst>
                <a:path w="3631" h="4170" extrusionOk="0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4"/>
            <p:cNvSpPr/>
            <p:nvPr/>
          </p:nvSpPr>
          <p:spPr>
            <a:xfrm>
              <a:off x="504525" y="2977900"/>
              <a:ext cx="231950" cy="235450"/>
            </a:xfrm>
            <a:custGeom>
              <a:avLst/>
              <a:gdLst/>
              <a:ahLst/>
              <a:cxnLst/>
              <a:rect l="l" t="t" r="r" b="b"/>
              <a:pathLst>
                <a:path w="9278" h="9418" extrusionOk="0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4"/>
            <p:cNvSpPr/>
            <p:nvPr/>
          </p:nvSpPr>
          <p:spPr>
            <a:xfrm>
              <a:off x="7060250" y="2937275"/>
              <a:ext cx="87600" cy="107625"/>
            </a:xfrm>
            <a:custGeom>
              <a:avLst/>
              <a:gdLst/>
              <a:ahLst/>
              <a:cxnLst/>
              <a:rect l="l" t="t" r="r" b="b"/>
              <a:pathLst>
                <a:path w="3504" h="4305" extrusionOk="0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14"/>
            <p:cNvSpPr/>
            <p:nvPr/>
          </p:nvSpPr>
          <p:spPr>
            <a:xfrm>
              <a:off x="7136675" y="2790600"/>
              <a:ext cx="71675" cy="115475"/>
            </a:xfrm>
            <a:custGeom>
              <a:avLst/>
              <a:gdLst/>
              <a:ahLst/>
              <a:cxnLst/>
              <a:rect l="l" t="t" r="r" b="b"/>
              <a:pathLst>
                <a:path w="2867" h="4619" extrusionOk="0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14"/>
            <p:cNvSpPr/>
            <p:nvPr/>
          </p:nvSpPr>
          <p:spPr>
            <a:xfrm>
              <a:off x="6832600" y="3069275"/>
              <a:ext cx="226100" cy="234825"/>
            </a:xfrm>
            <a:custGeom>
              <a:avLst/>
              <a:gdLst/>
              <a:ahLst/>
              <a:cxnLst/>
              <a:rect l="l" t="t" r="r" b="b"/>
              <a:pathLst>
                <a:path w="9044" h="9393" extrusionOk="0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4"/>
            <p:cNvSpPr/>
            <p:nvPr/>
          </p:nvSpPr>
          <p:spPr>
            <a:xfrm>
              <a:off x="7108025" y="2320075"/>
              <a:ext cx="222925" cy="434750"/>
            </a:xfrm>
            <a:custGeom>
              <a:avLst/>
              <a:gdLst/>
              <a:ahLst/>
              <a:cxnLst/>
              <a:rect l="l" t="t" r="r" b="b"/>
              <a:pathLst>
                <a:path w="8917" h="17390" extrusionOk="0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4"/>
            <p:cNvSpPr/>
            <p:nvPr/>
          </p:nvSpPr>
          <p:spPr>
            <a:xfrm>
              <a:off x="7025225" y="2038025"/>
              <a:ext cx="92375" cy="105425"/>
            </a:xfrm>
            <a:custGeom>
              <a:avLst/>
              <a:gdLst/>
              <a:ahLst/>
              <a:cxnLst/>
              <a:rect l="l" t="t" r="r" b="b"/>
              <a:pathLst>
                <a:path w="3695" h="4217" extrusionOk="0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4"/>
            <p:cNvSpPr/>
            <p:nvPr/>
          </p:nvSpPr>
          <p:spPr>
            <a:xfrm>
              <a:off x="7111200" y="2171525"/>
              <a:ext cx="78050" cy="113625"/>
            </a:xfrm>
            <a:custGeom>
              <a:avLst/>
              <a:gdLst/>
              <a:ahLst/>
              <a:cxnLst/>
              <a:rect l="l" t="t" r="r" b="b"/>
              <a:pathLst>
                <a:path w="3122" h="4545" extrusionOk="0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6829400" y="1831375"/>
              <a:ext cx="222925" cy="222925"/>
            </a:xfrm>
            <a:custGeom>
              <a:avLst/>
              <a:gdLst/>
              <a:ahLst/>
              <a:cxnLst/>
              <a:rect l="l" t="t" r="r" b="b"/>
              <a:pathLst>
                <a:path w="8917" h="8917" extrusionOk="0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1369300" y="4886275"/>
              <a:ext cx="322425" cy="328350"/>
            </a:xfrm>
            <a:custGeom>
              <a:avLst/>
              <a:gdLst/>
              <a:ahLst/>
              <a:cxnLst/>
              <a:rect l="l" t="t" r="r" b="b"/>
              <a:pathLst>
                <a:path w="12897" h="13134" extrusionOk="0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1849075" y="5273675"/>
              <a:ext cx="130825" cy="60350"/>
            </a:xfrm>
            <a:custGeom>
              <a:avLst/>
              <a:gdLst/>
              <a:ahLst/>
              <a:cxnLst/>
              <a:rect l="l" t="t" r="r" b="b"/>
              <a:pathLst>
                <a:path w="5233" h="2414" extrusionOk="0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1276025" y="4585150"/>
              <a:ext cx="55875" cy="116800"/>
            </a:xfrm>
            <a:custGeom>
              <a:avLst/>
              <a:gdLst/>
              <a:ahLst/>
              <a:cxnLst/>
              <a:rect l="l" t="t" r="r" b="b"/>
              <a:pathLst>
                <a:path w="2235" h="4672" extrusionOk="0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4"/>
            <p:cNvSpPr/>
            <p:nvPr/>
          </p:nvSpPr>
          <p:spPr>
            <a:xfrm>
              <a:off x="1307975" y="4740050"/>
              <a:ext cx="74875" cy="114750"/>
            </a:xfrm>
            <a:custGeom>
              <a:avLst/>
              <a:gdLst/>
              <a:ahLst/>
              <a:cxnLst/>
              <a:rect l="l" t="t" r="r" b="b"/>
              <a:pathLst>
                <a:path w="2995" h="4590" extrusionOk="0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4"/>
            <p:cNvSpPr/>
            <p:nvPr/>
          </p:nvSpPr>
          <p:spPr>
            <a:xfrm>
              <a:off x="1214075" y="4367600"/>
              <a:ext cx="157625" cy="178325"/>
            </a:xfrm>
            <a:custGeom>
              <a:avLst/>
              <a:gdLst/>
              <a:ahLst/>
              <a:cxnLst/>
              <a:rect l="l" t="t" r="r" b="b"/>
              <a:pathLst>
                <a:path w="6305" h="7133" extrusionOk="0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1702125" y="5214500"/>
              <a:ext cx="131300" cy="73350"/>
            </a:xfrm>
            <a:custGeom>
              <a:avLst/>
              <a:gdLst/>
              <a:ahLst/>
              <a:cxnLst/>
              <a:rect l="l" t="t" r="r" b="b"/>
              <a:pathLst>
                <a:path w="5252" h="2934" extrusionOk="0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2014900" y="5254400"/>
              <a:ext cx="237250" cy="157625"/>
            </a:xfrm>
            <a:custGeom>
              <a:avLst/>
              <a:gdLst/>
              <a:ahLst/>
              <a:cxnLst/>
              <a:rect l="l" t="t" r="r" b="b"/>
              <a:pathLst>
                <a:path w="9490" h="6305" extrusionOk="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3619725" y="1871175"/>
              <a:ext cx="240450" cy="240450"/>
            </a:xfrm>
            <a:custGeom>
              <a:avLst/>
              <a:gdLst/>
              <a:ahLst/>
              <a:cxnLst/>
              <a:rect l="l" t="t" r="r" b="b"/>
              <a:pathLst>
                <a:path w="9618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44110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4718275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5320100" y="772625"/>
              <a:ext cx="240425" cy="240450"/>
            </a:xfrm>
            <a:custGeom>
              <a:avLst/>
              <a:gdLst/>
              <a:ahLst/>
              <a:cxnLst/>
              <a:rect l="l" t="t" r="r" b="b"/>
              <a:pathLst>
                <a:path w="9617" h="9618" extrusionOk="0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1718775" y="4396250"/>
              <a:ext cx="472875" cy="608200"/>
            </a:xfrm>
            <a:custGeom>
              <a:avLst/>
              <a:gdLst/>
              <a:ahLst/>
              <a:cxnLst/>
              <a:rect l="l" t="t" r="r" b="b"/>
              <a:pathLst>
                <a:path w="18915" h="24328" extrusionOk="0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1817475" y="4498150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4"/>
            <p:cNvSpPr/>
            <p:nvPr/>
          </p:nvSpPr>
          <p:spPr>
            <a:xfrm>
              <a:off x="1817475" y="4574575"/>
              <a:ext cx="280225" cy="39825"/>
            </a:xfrm>
            <a:custGeom>
              <a:avLst/>
              <a:gdLst/>
              <a:ahLst/>
              <a:cxnLst/>
              <a:rect l="l" t="t" r="r" b="b"/>
              <a:pathLst>
                <a:path w="11209" h="1593" extrusionOk="0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4"/>
            <p:cNvSpPr/>
            <p:nvPr/>
          </p:nvSpPr>
          <p:spPr>
            <a:xfrm>
              <a:off x="1817475" y="4650975"/>
              <a:ext cx="221325" cy="39850"/>
            </a:xfrm>
            <a:custGeom>
              <a:avLst/>
              <a:gdLst/>
              <a:ahLst/>
              <a:cxnLst/>
              <a:rect l="l" t="t" r="r" b="b"/>
              <a:pathLst>
                <a:path w="8853" h="1594" extrusionOk="0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4"/>
            <p:cNvSpPr/>
            <p:nvPr/>
          </p:nvSpPr>
          <p:spPr>
            <a:xfrm>
              <a:off x="6358150" y="2643350"/>
              <a:ext cx="401225" cy="445825"/>
            </a:xfrm>
            <a:custGeom>
              <a:avLst/>
              <a:gdLst/>
              <a:ahLst/>
              <a:cxnLst/>
              <a:rect l="l" t="t" r="r" b="b"/>
              <a:pathLst>
                <a:path w="16049" h="17833" extrusionOk="0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4"/>
            <p:cNvSpPr/>
            <p:nvPr/>
          </p:nvSpPr>
          <p:spPr>
            <a:xfrm>
              <a:off x="3627700" y="319425"/>
              <a:ext cx="525400" cy="450050"/>
            </a:xfrm>
            <a:custGeom>
              <a:avLst/>
              <a:gdLst/>
              <a:ahLst/>
              <a:cxnLst/>
              <a:rect l="l" t="t" r="r" b="b"/>
              <a:pathLst>
                <a:path w="21016" h="18002" extrusionOk="0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4"/>
            <p:cNvSpPr/>
            <p:nvPr/>
          </p:nvSpPr>
          <p:spPr>
            <a:xfrm>
              <a:off x="3778950" y="401675"/>
              <a:ext cx="101900" cy="235650"/>
            </a:xfrm>
            <a:custGeom>
              <a:avLst/>
              <a:gdLst/>
              <a:ahLst/>
              <a:cxnLst/>
              <a:rect l="l" t="t" r="r" b="b"/>
              <a:pathLst>
                <a:path w="4076" h="9426" extrusionOk="0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4"/>
            <p:cNvSpPr/>
            <p:nvPr/>
          </p:nvSpPr>
          <p:spPr>
            <a:xfrm>
              <a:off x="2650150" y="1654650"/>
              <a:ext cx="173550" cy="173575"/>
            </a:xfrm>
            <a:custGeom>
              <a:avLst/>
              <a:gdLst/>
              <a:ahLst/>
              <a:cxnLst/>
              <a:rect l="l" t="t" r="r" b="b"/>
              <a:pathLst>
                <a:path w="6942" h="6943" extrusionOk="0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>
              <a:off x="1094650" y="26911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1723550" y="1665800"/>
              <a:ext cx="151275" cy="151275"/>
            </a:xfrm>
            <a:custGeom>
              <a:avLst/>
              <a:gdLst/>
              <a:ahLst/>
              <a:cxnLst/>
              <a:rect l="l" t="t" r="r" b="b"/>
              <a:pathLst>
                <a:path w="6051" h="6051" extrusionOk="0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6334250" y="436700"/>
              <a:ext cx="149700" cy="151275"/>
            </a:xfrm>
            <a:custGeom>
              <a:avLst/>
              <a:gdLst/>
              <a:ahLst/>
              <a:cxnLst/>
              <a:rect l="l" t="t" r="r" b="b"/>
              <a:pathLst>
                <a:path w="5988" h="6051" extrusionOk="0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6866025" y="2581250"/>
              <a:ext cx="149675" cy="151275"/>
            </a:xfrm>
            <a:custGeom>
              <a:avLst/>
              <a:gdLst/>
              <a:ahLst/>
              <a:cxnLst/>
              <a:rect l="l" t="t" r="r" b="b"/>
              <a:pathLst>
                <a:path w="5987" h="6051" extrusionOk="0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094650" y="2971325"/>
              <a:ext cx="171975" cy="173550"/>
            </a:xfrm>
            <a:custGeom>
              <a:avLst/>
              <a:gdLst/>
              <a:ahLst/>
              <a:cxnLst/>
              <a:rect l="l" t="t" r="r" b="b"/>
              <a:pathLst>
                <a:path w="6879" h="6942" extrusionOk="0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4"/>
            <p:cNvSpPr/>
            <p:nvPr/>
          </p:nvSpPr>
          <p:spPr>
            <a:xfrm>
              <a:off x="2409725" y="1654650"/>
              <a:ext cx="171975" cy="173575"/>
            </a:xfrm>
            <a:custGeom>
              <a:avLst/>
              <a:gdLst/>
              <a:ahLst/>
              <a:cxnLst/>
              <a:rect l="l" t="t" r="r" b="b"/>
              <a:pathLst>
                <a:path w="6879" h="6943" extrusionOk="0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4"/>
            <p:cNvSpPr/>
            <p:nvPr/>
          </p:nvSpPr>
          <p:spPr>
            <a:xfrm>
              <a:off x="4450800" y="4440825"/>
              <a:ext cx="1246650" cy="250000"/>
            </a:xfrm>
            <a:custGeom>
              <a:avLst/>
              <a:gdLst/>
              <a:ahLst/>
              <a:cxnLst/>
              <a:rect l="l" t="t" r="r" b="b"/>
              <a:pathLst>
                <a:path w="49866" h="10000" extrusionOk="0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4"/>
            <p:cNvSpPr/>
            <p:nvPr/>
          </p:nvSpPr>
          <p:spPr>
            <a:xfrm>
              <a:off x="3118225" y="1673750"/>
              <a:ext cx="1514100" cy="135375"/>
            </a:xfrm>
            <a:custGeom>
              <a:avLst/>
              <a:gdLst/>
              <a:ahLst/>
              <a:cxnLst/>
              <a:rect l="l" t="t" r="r" b="b"/>
              <a:pathLst>
                <a:path w="60564" h="5415" extrusionOk="0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4"/>
            <p:cNvSpPr/>
            <p:nvPr/>
          </p:nvSpPr>
          <p:spPr>
            <a:xfrm>
              <a:off x="1349400" y="323650"/>
              <a:ext cx="2101600" cy="616175"/>
            </a:xfrm>
            <a:custGeom>
              <a:avLst/>
              <a:gdLst/>
              <a:ahLst/>
              <a:cxnLst/>
              <a:rect l="l" t="t" r="r" b="b"/>
              <a:pathLst>
                <a:path w="84064" h="24647" extrusionOk="0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4"/>
            <p:cNvSpPr/>
            <p:nvPr/>
          </p:nvSpPr>
          <p:spPr>
            <a:xfrm>
              <a:off x="5823200" y="713725"/>
              <a:ext cx="843825" cy="1111300"/>
            </a:xfrm>
            <a:custGeom>
              <a:avLst/>
              <a:gdLst/>
              <a:ahLst/>
              <a:cxnLst/>
              <a:rect l="l" t="t" r="r" b="b"/>
              <a:pathLst>
                <a:path w="33753" h="44452" extrusionOk="0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4"/>
            <p:cNvSpPr/>
            <p:nvPr/>
          </p:nvSpPr>
          <p:spPr>
            <a:xfrm>
              <a:off x="924300" y="661175"/>
              <a:ext cx="135350" cy="314875"/>
            </a:xfrm>
            <a:custGeom>
              <a:avLst/>
              <a:gdLst/>
              <a:ahLst/>
              <a:cxnLst/>
              <a:rect l="l" t="t" r="r" b="b"/>
              <a:pathLst>
                <a:path w="5414" h="12595" extrusionOk="0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4"/>
            <p:cNvSpPr/>
            <p:nvPr/>
          </p:nvSpPr>
          <p:spPr>
            <a:xfrm>
              <a:off x="1782450" y="3907475"/>
              <a:ext cx="135350" cy="315250"/>
            </a:xfrm>
            <a:custGeom>
              <a:avLst/>
              <a:gdLst/>
              <a:ahLst/>
              <a:cxnLst/>
              <a:rect l="l" t="t" r="r" b="b"/>
              <a:pathLst>
                <a:path w="5414" h="12610" extrusionOk="0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1113775" y="661175"/>
              <a:ext cx="133750" cy="314875"/>
            </a:xfrm>
            <a:custGeom>
              <a:avLst/>
              <a:gdLst/>
              <a:ahLst/>
              <a:cxnLst/>
              <a:rect l="l" t="t" r="r" b="b"/>
              <a:pathLst>
                <a:path w="5350" h="12595" extrusionOk="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1782450" y="2181650"/>
              <a:ext cx="135350" cy="1668525"/>
            </a:xfrm>
            <a:custGeom>
              <a:avLst/>
              <a:gdLst/>
              <a:ahLst/>
              <a:cxnLst/>
              <a:rect l="l" t="t" r="r" b="b"/>
              <a:pathLst>
                <a:path w="5414" h="66741" extrusionOk="0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4"/>
            <p:cNvSpPr/>
            <p:nvPr/>
          </p:nvSpPr>
          <p:spPr>
            <a:xfrm>
              <a:off x="5576425" y="4885025"/>
              <a:ext cx="1047625" cy="159225"/>
            </a:xfrm>
            <a:custGeom>
              <a:avLst/>
              <a:gdLst/>
              <a:ahLst/>
              <a:cxnLst/>
              <a:rect l="l" t="t" r="r" b="b"/>
              <a:pathLst>
                <a:path w="41905" h="6369" extrusionOk="0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4"/>
            <p:cNvSpPr/>
            <p:nvPr/>
          </p:nvSpPr>
          <p:spPr>
            <a:xfrm>
              <a:off x="5523875" y="5074475"/>
              <a:ext cx="1100175" cy="157650"/>
            </a:xfrm>
            <a:custGeom>
              <a:avLst/>
              <a:gdLst/>
              <a:ahLst/>
              <a:cxnLst/>
              <a:rect l="l" t="t" r="r" b="b"/>
              <a:pathLst>
                <a:path w="44007" h="6306" extrusionOk="0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2408625" y="5020350"/>
              <a:ext cx="1230225" cy="393850"/>
            </a:xfrm>
            <a:custGeom>
              <a:avLst/>
              <a:gdLst/>
              <a:ahLst/>
              <a:cxnLst/>
              <a:rect l="l" t="t" r="r" b="b"/>
              <a:pathLst>
                <a:path w="49209" h="15754" extrusionOk="0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14"/>
            <p:cNvSpPr/>
            <p:nvPr/>
          </p:nvSpPr>
          <p:spPr>
            <a:xfrm>
              <a:off x="819225" y="2831225"/>
              <a:ext cx="197450" cy="168025"/>
            </a:xfrm>
            <a:custGeom>
              <a:avLst/>
              <a:gdLst/>
              <a:ahLst/>
              <a:cxnLst/>
              <a:rect l="l" t="t" r="r" b="b"/>
              <a:pathLst>
                <a:path w="7898" h="6721" extrusionOk="0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14"/>
            <p:cNvSpPr/>
            <p:nvPr/>
          </p:nvSpPr>
          <p:spPr>
            <a:xfrm>
              <a:off x="860625" y="1842525"/>
              <a:ext cx="619350" cy="135350"/>
            </a:xfrm>
            <a:custGeom>
              <a:avLst/>
              <a:gdLst/>
              <a:ahLst/>
              <a:cxnLst/>
              <a:rect l="l" t="t" r="r" b="b"/>
              <a:pathLst>
                <a:path w="24774" h="5414" extrusionOk="0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14"/>
            <p:cNvSpPr/>
            <p:nvPr/>
          </p:nvSpPr>
          <p:spPr>
            <a:xfrm>
              <a:off x="6060425" y="4273650"/>
              <a:ext cx="627300" cy="495175"/>
            </a:xfrm>
            <a:custGeom>
              <a:avLst/>
              <a:gdLst/>
              <a:ahLst/>
              <a:cxnLst/>
              <a:rect l="l" t="t" r="r" b="b"/>
              <a:pathLst>
                <a:path w="25092" h="19807" extrusionOk="0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6033350" y="2694300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6162325" y="2694300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14"/>
            <p:cNvSpPr/>
            <p:nvPr/>
          </p:nvSpPr>
          <p:spPr>
            <a:xfrm>
              <a:off x="6033350" y="2820075"/>
              <a:ext cx="97150" cy="98725"/>
            </a:xfrm>
            <a:custGeom>
              <a:avLst/>
              <a:gdLst/>
              <a:ahLst/>
              <a:cxnLst/>
              <a:rect l="l" t="t" r="r" b="b"/>
              <a:pathLst>
                <a:path w="3886" h="3949" extrusionOk="0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4"/>
            <p:cNvSpPr/>
            <p:nvPr/>
          </p:nvSpPr>
          <p:spPr>
            <a:xfrm>
              <a:off x="6162325" y="2820075"/>
              <a:ext cx="98725" cy="98725"/>
            </a:xfrm>
            <a:custGeom>
              <a:avLst/>
              <a:gdLst/>
              <a:ahLst/>
              <a:cxnLst/>
              <a:rect l="l" t="t" r="r" b="b"/>
              <a:pathLst>
                <a:path w="3949" h="3949" extrusionOk="0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6076350" y="3681400"/>
              <a:ext cx="176750" cy="455375"/>
            </a:xfrm>
            <a:custGeom>
              <a:avLst/>
              <a:gdLst/>
              <a:ahLst/>
              <a:cxnLst/>
              <a:rect l="l" t="t" r="r" b="b"/>
              <a:pathLst>
                <a:path w="7070" h="18215" extrusionOk="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4"/>
            <p:cNvSpPr/>
            <p:nvPr/>
          </p:nvSpPr>
          <p:spPr>
            <a:xfrm>
              <a:off x="6270575" y="3679800"/>
              <a:ext cx="178350" cy="456975"/>
            </a:xfrm>
            <a:custGeom>
              <a:avLst/>
              <a:gdLst/>
              <a:ahLst/>
              <a:cxnLst/>
              <a:rect l="l" t="t" r="r" b="b"/>
              <a:pathLst>
                <a:path w="7134" h="18279" extrusionOk="0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>
              <a:off x="6170275" y="3772150"/>
              <a:ext cx="184700" cy="116250"/>
            </a:xfrm>
            <a:custGeom>
              <a:avLst/>
              <a:gdLst/>
              <a:ahLst/>
              <a:cxnLst/>
              <a:rect l="l" t="t" r="r" b="b"/>
              <a:pathLst>
                <a:path w="7388" h="4650" extrusionOk="0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>
              <a:off x="6132075" y="3928175"/>
              <a:ext cx="261125" cy="208600"/>
            </a:xfrm>
            <a:custGeom>
              <a:avLst/>
              <a:gdLst/>
              <a:ahLst/>
              <a:cxnLst/>
              <a:rect l="l" t="t" r="r" b="b"/>
              <a:pathLst>
                <a:path w="10445" h="8344" extrusionOk="0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>
              <a:off x="6262625" y="392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>
              <a:off x="6036550" y="3628850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>
              <a:off x="6036550" y="4149475"/>
              <a:ext cx="447400" cy="39825"/>
            </a:xfrm>
            <a:custGeom>
              <a:avLst/>
              <a:gdLst/>
              <a:ahLst/>
              <a:cxnLst/>
              <a:rect l="l" t="t" r="r" b="b"/>
              <a:pathLst>
                <a:path w="17896" h="1593" extrusionOk="0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6163900" y="2121150"/>
              <a:ext cx="122575" cy="176750"/>
            </a:xfrm>
            <a:custGeom>
              <a:avLst/>
              <a:gdLst/>
              <a:ahLst/>
              <a:cxnLst/>
              <a:rect l="l" t="t" r="r" b="b"/>
              <a:pathLst>
                <a:path w="4903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6302425" y="2121150"/>
              <a:ext cx="138525" cy="176750"/>
            </a:xfrm>
            <a:custGeom>
              <a:avLst/>
              <a:gdLst/>
              <a:ahLst/>
              <a:cxnLst/>
              <a:rect l="l" t="t" r="r" b="b"/>
              <a:pathLst>
                <a:path w="5541" h="7070" extrusionOk="0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6472775" y="2121150"/>
              <a:ext cx="121025" cy="176750"/>
            </a:xfrm>
            <a:custGeom>
              <a:avLst/>
              <a:gdLst/>
              <a:ahLst/>
              <a:cxnLst/>
              <a:rect l="l" t="t" r="r" b="b"/>
              <a:pathLst>
                <a:path w="4841" h="7070" extrusionOk="0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1688525" y="661175"/>
              <a:ext cx="92350" cy="178350"/>
            </a:xfrm>
            <a:custGeom>
              <a:avLst/>
              <a:gdLst/>
              <a:ahLst/>
              <a:cxnLst/>
              <a:rect l="l" t="t" r="r" b="b"/>
              <a:pathLst>
                <a:path w="3694" h="7134" extrusionOk="0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avLst/>
              <a:gdLst/>
              <a:ahLst/>
              <a:cxnLst/>
              <a:rect l="l" t="t" r="r" b="b"/>
              <a:pathLst>
                <a:path w="5478" h="7070" extrusionOk="0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avLst/>
              <a:gdLst/>
              <a:ahLst/>
              <a:cxnLst/>
              <a:rect l="l" t="t" r="r" b="b"/>
              <a:pathLst>
                <a:path w="5605" h="7070" extrusionOk="0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avLst/>
              <a:gdLst/>
              <a:ahLst/>
              <a:cxnLst/>
              <a:rect l="l" t="t" r="r" b="b"/>
              <a:pathLst>
                <a:path w="9363" h="7070" extrusionOk="0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avLst/>
              <a:gdLst/>
              <a:ahLst/>
              <a:cxnLst/>
              <a:rect l="l" t="t" r="r" b="b"/>
              <a:pathLst>
                <a:path w="4077" h="7070" extrusionOk="0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2245750" y="4830900"/>
              <a:ext cx="162425" cy="211775"/>
            </a:xfrm>
            <a:custGeom>
              <a:avLst/>
              <a:gdLst/>
              <a:ahLst/>
              <a:cxnLst/>
              <a:rect l="l" t="t" r="r" b="b"/>
              <a:pathLst>
                <a:path w="6497" h="8471" extrusionOk="0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2433625" y="4727400"/>
              <a:ext cx="207000" cy="380550"/>
            </a:xfrm>
            <a:custGeom>
              <a:avLst/>
              <a:gdLst/>
              <a:ahLst/>
              <a:cxnLst/>
              <a:rect l="l" t="t" r="r" b="b"/>
              <a:pathLst>
                <a:path w="8280" h="15222" extrusionOk="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2661300" y="4830900"/>
              <a:ext cx="164000" cy="211775"/>
            </a:xfrm>
            <a:custGeom>
              <a:avLst/>
              <a:gdLst/>
              <a:ahLst/>
              <a:cxnLst/>
              <a:rect l="l" t="t" r="r" b="b"/>
              <a:pathLst>
                <a:path w="6560" h="8471" extrusionOk="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5"/>
          <p:cNvSpPr txBox="1"/>
          <p:nvPr/>
        </p:nvSpPr>
        <p:spPr>
          <a:xfrm>
            <a:off x="1812150" y="1630425"/>
            <a:ext cx="5519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 Demo !</a:t>
            </a:r>
            <a:endParaRPr sz="36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Weboldal bemutatása</a:t>
            </a:r>
            <a:endParaRPr sz="36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7" name="Google Shape;187;p2"/>
          <p:cNvCxnSpPr/>
          <p:nvPr/>
        </p:nvCxnSpPr>
        <p:spPr>
          <a:xfrm>
            <a:off x="311700" y="1891355"/>
            <a:ext cx="85206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8" name="Google Shape;18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1244" y="59997"/>
            <a:ext cx="6141512" cy="174676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"/>
          <p:cNvSpPr txBox="1"/>
          <p:nvPr/>
        </p:nvSpPr>
        <p:spPr>
          <a:xfrm>
            <a:off x="311700" y="2047009"/>
            <a:ext cx="330433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Miért ezt választottuk?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 txBox="1"/>
          <p:nvPr/>
        </p:nvSpPr>
        <p:spPr>
          <a:xfrm>
            <a:off x="311699" y="2855925"/>
            <a:ext cx="35329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 a különlegessége?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 txBox="1"/>
          <p:nvPr/>
        </p:nvSpPr>
        <p:spPr>
          <a:xfrm>
            <a:off x="311699" y="3660542"/>
            <a:ext cx="353290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 b="0" i="0" u="none" strike="noStrike" cap="non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Miről is szól ez a játék?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8880" y="2047010"/>
            <a:ext cx="5082322" cy="2858806"/>
          </a:xfrm>
          <a:prstGeom prst="rect">
            <a:avLst/>
          </a:prstGeom>
          <a:noFill/>
          <a:ln w="38100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"/>
          <p:cNvSpPr txBox="1">
            <a:spLocks noGrp="1"/>
          </p:cNvSpPr>
          <p:nvPr>
            <p:ph type="ctrTitle"/>
          </p:nvPr>
        </p:nvSpPr>
        <p:spPr>
          <a:xfrm>
            <a:off x="4516582" y="741215"/>
            <a:ext cx="4776727" cy="739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 sz="3000"/>
              <a:t>Alkalmazott technológiák</a:t>
            </a:r>
            <a:endParaRPr sz="3000"/>
          </a:p>
        </p:txBody>
      </p:sp>
      <p:sp>
        <p:nvSpPr>
          <p:cNvPr id="198" name="Google Shape;198;p3"/>
          <p:cNvSpPr txBox="1">
            <a:spLocks noGrp="1"/>
          </p:cNvSpPr>
          <p:nvPr>
            <p:ph type="subTitle" idx="1"/>
          </p:nvPr>
        </p:nvSpPr>
        <p:spPr>
          <a:xfrm>
            <a:off x="5138490" y="1660397"/>
            <a:ext cx="3716109" cy="2608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</a:pPr>
            <a:r>
              <a:rPr lang="es" sz="2400"/>
              <a:t>HTML 5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</a:pPr>
            <a:r>
              <a:rPr lang="es" sz="2400"/>
              <a:t>CSS 3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</a:pPr>
            <a:r>
              <a:rPr lang="es" sz="2400"/>
              <a:t>Bootstrap 5</a:t>
            </a:r>
            <a:endParaRPr/>
          </a:p>
          <a:p>
            <a:pPr marL="22860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Char char="•"/>
            </a:pPr>
            <a:r>
              <a:rPr lang="es" sz="2400"/>
              <a:t>JavaScript</a:t>
            </a:r>
            <a:endParaRPr sz="2400"/>
          </a:p>
        </p:txBody>
      </p:sp>
      <p:cxnSp>
        <p:nvCxnSpPr>
          <p:cNvPr id="199" name="Google Shape;199;p3"/>
          <p:cNvCxnSpPr/>
          <p:nvPr/>
        </p:nvCxnSpPr>
        <p:spPr>
          <a:xfrm>
            <a:off x="4516582" y="1570341"/>
            <a:ext cx="4627418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0" name="Google Shape;20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8662" y="264960"/>
            <a:ext cx="4085493" cy="2160517"/>
          </a:xfrm>
          <a:prstGeom prst="rect">
            <a:avLst/>
          </a:prstGeom>
          <a:noFill/>
          <a:ln w="38100" cap="sq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1" name="Google Shape;20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9415" y="2650484"/>
            <a:ext cx="3021838" cy="249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38600" y="2808100"/>
            <a:ext cx="4668000" cy="21492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07" name="Google Shape;207;p4"/>
          <p:cNvSpPr txBox="1"/>
          <p:nvPr/>
        </p:nvSpPr>
        <p:spPr>
          <a:xfrm>
            <a:off x="3419401" y="111728"/>
            <a:ext cx="174928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" sz="3200" b="1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HTML 5</a:t>
            </a:r>
            <a:endParaRPr sz="3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900" y="855375"/>
            <a:ext cx="3415800" cy="37440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9" name="Google Shape;209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38575" y="744759"/>
            <a:ext cx="4668000" cy="168330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"/>
          <p:cNvSpPr txBox="1"/>
          <p:nvPr/>
        </p:nvSpPr>
        <p:spPr>
          <a:xfrm>
            <a:off x="3913322" y="54245"/>
            <a:ext cx="131735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0" i="0" u="none" strike="noStrike" cap="none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Css 3</a:t>
            </a:r>
            <a:endParaRPr sz="3200" b="0" i="0" u="none" strike="noStrike" cap="none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15" name="Google Shape;2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27362" y="390429"/>
            <a:ext cx="2867185" cy="457843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6" name="Google Shape;21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699" y="856389"/>
            <a:ext cx="4894307" cy="4112470"/>
          </a:xfrm>
          <a:prstGeom prst="roundRect">
            <a:avLst>
              <a:gd name="adj" fmla="val 8594"/>
            </a:avLst>
          </a:prstGeom>
          <a:solidFill>
            <a:srgbClr val="ECECEC"/>
          </a:solidFill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6"/>
          <p:cNvSpPr txBox="1"/>
          <p:nvPr/>
        </p:nvSpPr>
        <p:spPr>
          <a:xfrm>
            <a:off x="3416100" y="91275"/>
            <a:ext cx="2311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JavaScript</a:t>
            </a:r>
            <a:endParaRPr sz="32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22" name="Google Shape;22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50" y="3488500"/>
            <a:ext cx="7096800" cy="1449000"/>
          </a:xfrm>
          <a:prstGeom prst="roundRect">
            <a:avLst>
              <a:gd name="adj" fmla="val 1471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3" name="Google Shape;223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824" y="768375"/>
            <a:ext cx="3591600" cy="2386800"/>
          </a:xfrm>
          <a:prstGeom prst="roundRect">
            <a:avLst>
              <a:gd name="adj" fmla="val 10368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" name="Google Shape;224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350" y="1612275"/>
            <a:ext cx="4561200" cy="1542900"/>
          </a:xfrm>
          <a:prstGeom prst="roundRect">
            <a:avLst>
              <a:gd name="adj" fmla="val 12010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"/>
          <p:cNvSpPr txBox="1">
            <a:spLocks noGrp="1"/>
          </p:cNvSpPr>
          <p:nvPr>
            <p:ph type="ctrTitle" idx="6"/>
          </p:nvPr>
        </p:nvSpPr>
        <p:spPr>
          <a:xfrm>
            <a:off x="318069" y="138834"/>
            <a:ext cx="8520600" cy="606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Menürendszer</a:t>
            </a:r>
            <a:endParaRPr/>
          </a:p>
        </p:txBody>
      </p:sp>
      <p:cxnSp>
        <p:nvCxnSpPr>
          <p:cNvPr id="230" name="Google Shape;230;p8"/>
          <p:cNvCxnSpPr/>
          <p:nvPr/>
        </p:nvCxnSpPr>
        <p:spPr>
          <a:xfrm>
            <a:off x="318069" y="759812"/>
            <a:ext cx="85206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1" name="Google Shape;231;p8"/>
          <p:cNvPicPr preferRelativeResize="0"/>
          <p:nvPr/>
        </p:nvPicPr>
        <p:blipFill rotWithShape="1">
          <a:blip r:embed="rId3">
            <a:alphaModFix/>
          </a:blip>
          <a:srcRect l="1603"/>
          <a:stretch/>
        </p:blipFill>
        <p:spPr>
          <a:xfrm>
            <a:off x="5167825" y="1847175"/>
            <a:ext cx="3648425" cy="19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8"/>
          <p:cNvPicPr preferRelativeResize="0"/>
          <p:nvPr/>
        </p:nvPicPr>
        <p:blipFill rotWithShape="1">
          <a:blip r:embed="rId4">
            <a:alphaModFix/>
          </a:blip>
          <a:srcRect b="3194"/>
          <a:stretch/>
        </p:blipFill>
        <p:spPr>
          <a:xfrm>
            <a:off x="318075" y="902000"/>
            <a:ext cx="4849750" cy="74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8"/>
          <p:cNvPicPr preferRelativeResize="0"/>
          <p:nvPr/>
        </p:nvPicPr>
        <p:blipFill rotWithShape="1">
          <a:blip r:embed="rId5">
            <a:alphaModFix/>
          </a:blip>
          <a:srcRect t="9566" b="6144"/>
          <a:stretch/>
        </p:blipFill>
        <p:spPr>
          <a:xfrm>
            <a:off x="705100" y="3983550"/>
            <a:ext cx="4849750" cy="6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8"/>
          <p:cNvSpPr txBox="1"/>
          <p:nvPr/>
        </p:nvSpPr>
        <p:spPr>
          <a:xfrm>
            <a:off x="705100" y="2094625"/>
            <a:ext cx="215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Alap állapot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705100" y="2920175"/>
            <a:ext cx="3442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Telefonon látható nézet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5234075" y="1017400"/>
            <a:ext cx="4084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 gomb megnyomása után</a:t>
            </a:r>
            <a:endParaRPr sz="240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37" name="Google Shape;237;p8"/>
          <p:cNvSpPr/>
          <p:nvPr/>
        </p:nvSpPr>
        <p:spPr>
          <a:xfrm rot="-5400000">
            <a:off x="2238662" y="1955398"/>
            <a:ext cx="617700" cy="28772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/>
          <p:nvPr/>
        </p:nvSpPr>
        <p:spPr>
          <a:xfrm rot="5400000">
            <a:off x="3816962" y="3313798"/>
            <a:ext cx="617700" cy="287727"/>
          </a:xfrm>
          <a:custGeom>
            <a:avLst/>
            <a:gdLst/>
            <a:ahLst/>
            <a:cxnLst/>
            <a:rect l="l" t="t" r="r" b="b"/>
            <a:pathLst>
              <a:path w="2821" h="2122" extrusionOk="0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>
            <a:spLocks noGrp="1"/>
          </p:cNvSpPr>
          <p:nvPr>
            <p:ph type="ctrTitle"/>
          </p:nvPr>
        </p:nvSpPr>
        <p:spPr>
          <a:xfrm>
            <a:off x="5521800" y="238800"/>
            <a:ext cx="3274200" cy="12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"/>
              <a:t>BS5 Carousel kialakítása</a:t>
            </a:r>
            <a:endParaRPr/>
          </a:p>
        </p:txBody>
      </p:sp>
      <p:cxnSp>
        <p:nvCxnSpPr>
          <p:cNvPr id="244" name="Google Shape;244;p9"/>
          <p:cNvCxnSpPr/>
          <p:nvPr/>
        </p:nvCxnSpPr>
        <p:spPr>
          <a:xfrm>
            <a:off x="5532850" y="1564075"/>
            <a:ext cx="3610800" cy="147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5" name="Google Shape;245;p9"/>
          <p:cNvSpPr txBox="1">
            <a:spLocks noGrp="1"/>
          </p:cNvSpPr>
          <p:nvPr>
            <p:ph type="subTitle" idx="1"/>
          </p:nvPr>
        </p:nvSpPr>
        <p:spPr>
          <a:xfrm>
            <a:off x="5631150" y="1661498"/>
            <a:ext cx="3447600" cy="11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235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</a:pPr>
            <a:r>
              <a:rPr lang="es" sz="2800"/>
              <a:t>Külön oldal neki.</a:t>
            </a:r>
            <a:endParaRPr sz="2800"/>
          </a:p>
          <a:p>
            <a:pPr marL="285750" lvl="0" indent="-4572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80"/>
              <a:buFont typeface="Arial"/>
              <a:buNone/>
            </a:pPr>
            <a:endParaRPr/>
          </a:p>
        </p:txBody>
      </p:sp>
      <p:pic>
        <p:nvPicPr>
          <p:cNvPr id="246" name="Google Shape;246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75" y="96938"/>
            <a:ext cx="5434500" cy="4949700"/>
          </a:xfrm>
          <a:prstGeom prst="roundRect">
            <a:avLst>
              <a:gd name="adj" fmla="val 6997"/>
            </a:avLst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1e2f72220d_3_10"/>
          <p:cNvSpPr txBox="1"/>
          <p:nvPr/>
        </p:nvSpPr>
        <p:spPr>
          <a:xfrm>
            <a:off x="2943450" y="123825"/>
            <a:ext cx="3257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Reszponzív rács</a:t>
            </a:r>
            <a:endParaRPr sz="3200">
              <a:solidFill>
                <a:schemeClr val="lt1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252" name="Google Shape;252;g21e2f72220d_3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6300"/>
            <a:ext cx="6048149" cy="2337729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3" name="Google Shape;253;g21e2f72220d_3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275" y="637975"/>
            <a:ext cx="2512125" cy="4268526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4" name="Google Shape;254;g21e2f72220d_3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925" y="3841029"/>
            <a:ext cx="1809750" cy="2286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55" name="Google Shape;255;g21e2f72220d_3_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7125" y="4313704"/>
            <a:ext cx="1809750" cy="276225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6" name="Google Shape;256;g21e2f72220d_3_10"/>
          <p:cNvCxnSpPr/>
          <p:nvPr/>
        </p:nvCxnSpPr>
        <p:spPr>
          <a:xfrm>
            <a:off x="266850" y="839250"/>
            <a:ext cx="6131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15"/>
      </a:accent1>
      <a:accent2>
        <a:srgbClr val="FFB215"/>
      </a:accent2>
      <a:accent3>
        <a:srgbClr val="FFB215"/>
      </a:accent3>
      <a:accent4>
        <a:srgbClr val="FFB215"/>
      </a:accent4>
      <a:accent5>
        <a:srgbClr val="FFB215"/>
      </a:accent5>
      <a:accent6>
        <a:srgbClr val="FFB215"/>
      </a:accent6>
      <a:hlink>
        <a:srgbClr val="FFB2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Diavetítés a képernyőre (16:9 oldalarány)</PresentationFormat>
  <Paragraphs>42</Paragraphs>
  <Slides>19</Slides>
  <Notes>19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9</vt:i4>
      </vt:variant>
      <vt:variant>
        <vt:lpstr>Téma</vt:lpstr>
      </vt:variant>
      <vt:variant>
        <vt:i4>2</vt:i4>
      </vt:variant>
      <vt:variant>
        <vt:lpstr>Diacímek</vt:lpstr>
      </vt:variant>
      <vt:variant>
        <vt:i4>19</vt:i4>
      </vt:variant>
    </vt:vector>
  </HeadingPairs>
  <TitlesOfParts>
    <vt:vector size="30" baseType="lpstr">
      <vt:lpstr>Roboto</vt:lpstr>
      <vt:lpstr>Roboto Black</vt:lpstr>
      <vt:lpstr>Proxima Nova Semibold</vt:lpstr>
      <vt:lpstr>Roboto Mono Thin</vt:lpstr>
      <vt:lpstr>Arial</vt:lpstr>
      <vt:lpstr>Bree Serif</vt:lpstr>
      <vt:lpstr>Proxima Nova</vt:lpstr>
      <vt:lpstr>Roboto Light</vt:lpstr>
      <vt:lpstr>Roboto Thin</vt:lpstr>
      <vt:lpstr>WEB PROPOSAL</vt:lpstr>
      <vt:lpstr>SlidesGo Final Pages</vt:lpstr>
      <vt:lpstr>Proj1_deeprock-galactic_9C </vt:lpstr>
      <vt:lpstr>PowerPoint-bemutató</vt:lpstr>
      <vt:lpstr>Alkalmazott technológiák</vt:lpstr>
      <vt:lpstr>PowerPoint-bemutató</vt:lpstr>
      <vt:lpstr>PowerPoint-bemutató</vt:lpstr>
      <vt:lpstr>PowerPoint-bemutató</vt:lpstr>
      <vt:lpstr>Menürendszer</vt:lpstr>
      <vt:lpstr>BS5 Carousel kialakítása</vt:lpstr>
      <vt:lpstr>PowerPoint-bemutató</vt:lpstr>
      <vt:lpstr>Kvíz</vt:lpstr>
      <vt:lpstr>PowerPoint-bemutató</vt:lpstr>
      <vt:lpstr>PowerPoint-bemutató</vt:lpstr>
      <vt:lpstr>Csoportmunka eszközök</vt:lpstr>
      <vt:lpstr>Github statisztika</vt:lpstr>
      <vt:lpstr>PowerPoint-bemutató</vt:lpstr>
      <vt:lpstr>Github címkék és alkalmazások</vt:lpstr>
      <vt:lpstr>Összefoglalás</vt:lpstr>
      <vt:lpstr>Köszönjük szépen a figyelmet!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Proj1_deeprock-galactic_9C </dc:title>
  <dc:creator>Major Bálint István</dc:creator>
  <cp:lastModifiedBy>Major Bálint István</cp:lastModifiedBy>
  <cp:revision>2</cp:revision>
  <dcterms:modified xsi:type="dcterms:W3CDTF">2023-03-17T07:33:03Z</dcterms:modified>
</cp:coreProperties>
</file>